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66" d="100"/>
          <a:sy n="66" d="100"/>
        </p:scale>
        <p:origin x="-1424" y="-112"/>
      </p:cViewPr>
      <p:guideLst>
        <p:guide orient="horz" pos="150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E6A19-EDBF-8742-8D4D-DB2AA49F2C0D}" type="datetimeFigureOut">
              <a:rPr lang="en-US" smtClean="0"/>
              <a:t>26/5/17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70C5A-76F3-CF4A-8559-645C5582A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0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Insights</a:t>
            </a:r>
            <a:r>
              <a:rPr lang="en-US" baseline="0" dirty="0" smtClean="0"/>
              <a:t> from the ISKO Singapore workshop discussions on Governance for Knowledge Management and Knowledge Organisation</a:t>
            </a:r>
            <a:r>
              <a:rPr lang="en-US" baseline="0" smtClean="0"/>
              <a:t>, held 26 May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70C5A-76F3-CF4A-8559-645C5582A1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25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13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6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6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5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49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7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9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95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9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05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5CE56-DE8B-134D-8DBB-62066938B219}" type="datetimeFigureOut">
              <a:rPr lang="en-US" smtClean="0"/>
              <a:t>26/5/17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4E769-AEED-0447-A5DC-5BE60A22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5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85689" y="654290"/>
            <a:ext cx="6772621" cy="1058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DIRECTION</a:t>
            </a:r>
            <a:r>
              <a:rPr lang="en-US" dirty="0" smtClean="0"/>
              <a:t> through strategies, policies &amp; procedures – aligned with business goals, desired outcomes, avoidance of risk – needs regular review, does “deep dives” to find new improvement areas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5689" y="2076778"/>
            <a:ext cx="6772621" cy="7697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DELEGATION</a:t>
            </a:r>
            <a:r>
              <a:rPr lang="en-US" dirty="0" smtClean="0"/>
              <a:t> of authorities, roles and responsibilities – depends on enabling and supporting staff to play those roles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85689" y="3287585"/>
            <a:ext cx="6772621" cy="119621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MEASUREMENT</a:t>
            </a:r>
            <a:r>
              <a:rPr lang="en-US" dirty="0" smtClean="0"/>
              <a:t> and accountability for results – can play a motivating role as well as a directing role – needs to apply to strategic level and operational levels – measures of performance and measures of effectiveness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85689" y="4865575"/>
            <a:ext cx="6772621" cy="119621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RISK MITIGATION </a:t>
            </a:r>
            <a:r>
              <a:rPr lang="en-US" dirty="0" smtClean="0"/>
              <a:t>– especially risks to the achievement of desired outcomes – steps and protocols – however, cannot only focus on predictable risks, but support ability to respond to unforeseen risks</a:t>
            </a:r>
            <a:endParaRPr lang="en-US" dirty="0"/>
          </a:p>
        </p:txBody>
      </p:sp>
      <p:cxnSp>
        <p:nvCxnSpPr>
          <p:cNvPr id="9" name="Elbow Connector 8"/>
          <p:cNvCxnSpPr>
            <a:stCxn id="4" idx="1"/>
            <a:endCxn id="7" idx="1"/>
          </p:cNvCxnSpPr>
          <p:nvPr/>
        </p:nvCxnSpPr>
        <p:spPr>
          <a:xfrm rot="10800000" flipV="1">
            <a:off x="1185689" y="1183494"/>
            <a:ext cx="12700" cy="4280188"/>
          </a:xfrm>
          <a:prstGeom prst="bentConnector3">
            <a:avLst>
              <a:gd name="adj1" fmla="val 180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6200000">
            <a:off x="-2254675" y="2967335"/>
            <a:ext cx="5432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Two way </a:t>
            </a:r>
            <a:r>
              <a:rPr lang="en-US" b="1" dirty="0" smtClean="0"/>
              <a:t>COMMUNICATIONS</a:t>
            </a:r>
            <a:r>
              <a:rPr lang="en-US" dirty="0" smtClean="0"/>
              <a:t> – to help staff understand the role and purpose of governance and to keep governance aligned with opportunities and needs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5400000">
            <a:off x="5958570" y="3022284"/>
            <a:ext cx="5432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Needs to provide </a:t>
            </a:r>
            <a:r>
              <a:rPr lang="en-US" b="1" dirty="0" smtClean="0"/>
              <a:t>BENEFITS</a:t>
            </a:r>
            <a:r>
              <a:rPr lang="en-US" dirty="0" smtClean="0"/>
              <a:t> to staff as well as organisation if it is to be embedded in the culture</a:t>
            </a:r>
            <a:endParaRPr lang="en-US" dirty="0"/>
          </a:p>
        </p:txBody>
      </p:sp>
      <p:cxnSp>
        <p:nvCxnSpPr>
          <p:cNvPr id="17" name="Elbow Connector 16"/>
          <p:cNvCxnSpPr>
            <a:stCxn id="4" idx="3"/>
            <a:endCxn id="7" idx="3"/>
          </p:cNvCxnSpPr>
          <p:nvPr/>
        </p:nvCxnSpPr>
        <p:spPr>
          <a:xfrm>
            <a:off x="7958310" y="1183494"/>
            <a:ext cx="12700" cy="4280188"/>
          </a:xfrm>
          <a:prstGeom prst="bentConnector3">
            <a:avLst>
              <a:gd name="adj1" fmla="val 180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4195" y="6183827"/>
            <a:ext cx="771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KM and KO governance need to be connected to other governance frameworks and activities in the organisation - cannot stand alone</a:t>
            </a:r>
            <a:endParaRPr lang="en-US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61432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GOVERNANCE FOR KNOWLEDGE MANAGEMENT AND KNOWLEDGE ORGANISATION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23872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211</Words>
  <Application>Microsoft Macintosh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Lambe</dc:creator>
  <cp:lastModifiedBy>Patrick Lambe</cp:lastModifiedBy>
  <cp:revision>2</cp:revision>
  <dcterms:created xsi:type="dcterms:W3CDTF">2017-05-26T13:12:40Z</dcterms:created>
  <dcterms:modified xsi:type="dcterms:W3CDTF">2017-05-26T13:25:53Z</dcterms:modified>
</cp:coreProperties>
</file>